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</p:sldIdLst>
  <p:sldSz cx="12192000" cy="6858000"/>
  <p:notesSz cx="6858000" cy="9144000"/>
  <p:defaultTextStyle>
    <a:defPPr>
      <a:defRPr lang="en-AM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27"/>
    <p:restoredTop sz="96245"/>
  </p:normalViewPr>
  <p:slideViewPr>
    <p:cSldViewPr snapToGrid="0">
      <p:cViewPr varScale="1">
        <p:scale>
          <a:sx n="125" d="100"/>
          <a:sy n="125" d="100"/>
        </p:scale>
        <p:origin x="28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presProps" Target="presProps.xml"/><Relationship Id="rId3" Type="http://schemas.openxmlformats.org/officeDocument/2006/relationships/viewProps" Target="viewProps.xml"/><Relationship Id="rId4" Type="http://schemas.openxmlformats.org/officeDocument/2006/relationships/theme" Target="theme/theme1.xml"/><Relationship Id="rId5" Type="http://schemas.openxmlformats.org/officeDocument/2006/relationships/tableStyles" Target="tableStyles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9" Type="http://schemas.openxmlformats.org/officeDocument/2006/relationships/slide" Target="slides/slide4.xml"/><Relationship Id="rId10" Type="http://schemas.openxmlformats.org/officeDocument/2006/relationships/slide" Target="slides/slide5.xml"/><Relationship Id="rId11" Type="http://schemas.openxmlformats.org/officeDocument/2006/relationships/slide" Target="slides/slide6.xml"/><Relationship Id="rId12" Type="http://schemas.openxmlformats.org/officeDocument/2006/relationships/slide" Target="slides/slide7.xml"/><Relationship Id="rId13" Type="http://schemas.openxmlformats.org/officeDocument/2006/relationships/slide" Target="slides/slide8.xml"/><Relationship Id="rId14" Type="http://schemas.openxmlformats.org/officeDocument/2006/relationships/slide" Target="slides/slide9.xml"/><Relationship Id="rId15" Type="http://schemas.openxmlformats.org/officeDocument/2006/relationships/slide" Target="slides/slide10.xml"/></Relationships>
</file>

<file path=ppt/media/image1.png>
</file>

<file path=ppt/media/image2.png>
</file>

<file path=ppt/media/image3.pn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E94324-0C8B-016E-DD52-E83A4C366BF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AM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F0835BD-22C6-2DEA-85DA-F26BC828D41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AM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775C1B-25AB-A20F-E7C7-B88CE92AA3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DFE900-9721-F341-9E4C-EB482E17DEBB}" type="datetimeFigureOut">
              <a:rPr lang="en-AM" smtClean="0"/>
              <a:t>19.03.24</a:t>
            </a:fld>
            <a:endParaRPr lang="en-AM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B5340C2-2FCB-189A-7152-43BC8EE036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M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80A4E1E-5450-724D-C3FA-42A7FEFCC3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3CE327-81DF-7B45-969D-E4B6E5FF3BE3}" type="slidenum">
              <a:rPr lang="en-AM" smtClean="0"/>
              <a:t>‹#›</a:t>
            </a:fld>
            <a:endParaRPr lang="en-AM"/>
          </a:p>
        </p:txBody>
      </p:sp>
    </p:spTree>
    <p:extLst>
      <p:ext uri="{BB962C8B-B14F-4D97-AF65-F5344CB8AC3E}">
        <p14:creationId xmlns:p14="http://schemas.microsoft.com/office/powerpoint/2010/main" val="263976439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79521F-F0BC-3B1C-9D30-1A8E276B48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M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9F165FB-63A0-AE29-3F87-1D2A96CE40F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M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1B5B211-2753-88F3-078C-8FA51FC0BE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DFE900-9721-F341-9E4C-EB482E17DEBB}" type="datetimeFigureOut">
              <a:rPr lang="en-AM" smtClean="0"/>
              <a:t>19.03.24</a:t>
            </a:fld>
            <a:endParaRPr lang="en-AM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FEFC7D0-3EFC-B9A3-B92E-E74B39ACAE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M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CDEAD2-559A-90D8-E092-9619802FA5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3CE327-81DF-7B45-969D-E4B6E5FF3BE3}" type="slidenum">
              <a:rPr lang="en-AM" smtClean="0"/>
              <a:t>‹#›</a:t>
            </a:fld>
            <a:endParaRPr lang="en-AM"/>
          </a:p>
        </p:txBody>
      </p:sp>
    </p:spTree>
    <p:extLst>
      <p:ext uri="{BB962C8B-B14F-4D97-AF65-F5344CB8AC3E}">
        <p14:creationId xmlns:p14="http://schemas.microsoft.com/office/powerpoint/2010/main" val="18924582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191A085-CE39-4084-369D-811F884AF83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AM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472799D-B876-BDA9-F2A5-C6F99D47618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M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EF8EF6-C7D9-D071-FB32-86C3161446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DFE900-9721-F341-9E4C-EB482E17DEBB}" type="datetimeFigureOut">
              <a:rPr lang="en-AM" smtClean="0"/>
              <a:t>19.03.24</a:t>
            </a:fld>
            <a:endParaRPr lang="en-AM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12B0C62-C662-D9D9-43E7-91BE1B662D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M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77145E0-3B1B-3173-8B96-F4D6424678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3CE327-81DF-7B45-969D-E4B6E5FF3BE3}" type="slidenum">
              <a:rPr lang="en-AM" smtClean="0"/>
              <a:t>‹#›</a:t>
            </a:fld>
            <a:endParaRPr lang="en-AM"/>
          </a:p>
        </p:txBody>
      </p:sp>
    </p:spTree>
    <p:extLst>
      <p:ext uri="{BB962C8B-B14F-4D97-AF65-F5344CB8AC3E}">
        <p14:creationId xmlns:p14="http://schemas.microsoft.com/office/powerpoint/2010/main" val="12141900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EA05AE-BEC8-0AEB-4210-AAFD2D18DF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M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4EB05D1-A2B3-A942-4401-1B5CE12D512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M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B9E0F-8210-BA7E-E2D2-8296231535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DFE900-9721-F341-9E4C-EB482E17DEBB}" type="datetimeFigureOut">
              <a:rPr lang="en-AM" smtClean="0"/>
              <a:t>19.03.24</a:t>
            </a:fld>
            <a:endParaRPr lang="en-AM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8BE985F-442D-E802-D36B-98F7EADD05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M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520983C-05DC-5AA6-10A3-BCC99E42C3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3CE327-81DF-7B45-969D-E4B6E5FF3BE3}" type="slidenum">
              <a:rPr lang="en-AM" smtClean="0"/>
              <a:t>‹#›</a:t>
            </a:fld>
            <a:endParaRPr lang="en-AM"/>
          </a:p>
        </p:txBody>
      </p:sp>
    </p:spTree>
    <p:extLst>
      <p:ext uri="{BB962C8B-B14F-4D97-AF65-F5344CB8AC3E}">
        <p14:creationId xmlns:p14="http://schemas.microsoft.com/office/powerpoint/2010/main" val="13779558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5902DC-DDFB-D43E-5FB2-FF80C6E340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AM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AE8235C-2B11-2287-341E-70DAD55892D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C29E2CE-B79F-988D-66F9-CF26EE70AE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DFE900-9721-F341-9E4C-EB482E17DEBB}" type="datetimeFigureOut">
              <a:rPr lang="en-AM" smtClean="0"/>
              <a:t>19.03.24</a:t>
            </a:fld>
            <a:endParaRPr lang="en-AM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4825624-9861-CE42-E261-C527B67B01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M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091EE43-6884-08F1-072B-144936627D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3CE327-81DF-7B45-969D-E4B6E5FF3BE3}" type="slidenum">
              <a:rPr lang="en-AM" smtClean="0"/>
              <a:t>‹#›</a:t>
            </a:fld>
            <a:endParaRPr lang="en-AM"/>
          </a:p>
        </p:txBody>
      </p:sp>
    </p:spTree>
    <p:extLst>
      <p:ext uri="{BB962C8B-B14F-4D97-AF65-F5344CB8AC3E}">
        <p14:creationId xmlns:p14="http://schemas.microsoft.com/office/powerpoint/2010/main" val="9958517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4F276A-C687-A475-0AE9-390DB244A2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M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5E66DB-E811-6FBC-D29B-689AE13DBE4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M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1579534-D81E-9FF5-228C-1A478C11248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M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8DABBCD-B193-AB73-1448-DAFBFCE292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DFE900-9721-F341-9E4C-EB482E17DEBB}" type="datetimeFigureOut">
              <a:rPr lang="en-AM" smtClean="0"/>
              <a:t>19.03.24</a:t>
            </a:fld>
            <a:endParaRPr lang="en-AM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552C2B8-864A-E4CC-6ACD-D089FE6AC5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M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3BA29E9-4031-C34E-D16D-6EBC8F9808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3CE327-81DF-7B45-969D-E4B6E5FF3BE3}" type="slidenum">
              <a:rPr lang="en-AM" smtClean="0"/>
              <a:t>‹#›</a:t>
            </a:fld>
            <a:endParaRPr lang="en-AM"/>
          </a:p>
        </p:txBody>
      </p:sp>
    </p:spTree>
    <p:extLst>
      <p:ext uri="{BB962C8B-B14F-4D97-AF65-F5344CB8AC3E}">
        <p14:creationId xmlns:p14="http://schemas.microsoft.com/office/powerpoint/2010/main" val="39185078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635D3D-2275-C79D-13FC-438EB62A0F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M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37151A-EF50-CB57-C631-7C02A47DFC2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422B949-A7F8-260C-268A-EB1CFF71725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M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CBCA14A-E74C-D17C-494A-94CACB9A5FF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DC9A9E6-ED4F-62D7-2939-53080C99E14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M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97CBF65-253C-785F-C712-4C5649578D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DFE900-9721-F341-9E4C-EB482E17DEBB}" type="datetimeFigureOut">
              <a:rPr lang="en-AM" smtClean="0"/>
              <a:t>19.03.24</a:t>
            </a:fld>
            <a:endParaRPr lang="en-AM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061B02F-4689-EF18-F45F-EBA48388FE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M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7EF958B-F12A-A685-879D-DD58280E69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3CE327-81DF-7B45-969D-E4B6E5FF3BE3}" type="slidenum">
              <a:rPr lang="en-AM" smtClean="0"/>
              <a:t>‹#›</a:t>
            </a:fld>
            <a:endParaRPr lang="en-AM"/>
          </a:p>
        </p:txBody>
      </p:sp>
    </p:spTree>
    <p:extLst>
      <p:ext uri="{BB962C8B-B14F-4D97-AF65-F5344CB8AC3E}">
        <p14:creationId xmlns:p14="http://schemas.microsoft.com/office/powerpoint/2010/main" val="144431051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997CCC-6EF6-F10E-CE41-33F8414C3D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M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8202E4E-3CFA-27A9-20F6-78F8CFA40A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DFE900-9721-F341-9E4C-EB482E17DEBB}" type="datetimeFigureOut">
              <a:rPr lang="en-AM" smtClean="0"/>
              <a:t>19.03.24</a:t>
            </a:fld>
            <a:endParaRPr lang="en-AM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41A2557-7ABB-71F3-AE06-33B7B28AD5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M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0E5D536-93E4-EA4D-51E1-D474DFD47F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3CE327-81DF-7B45-969D-E4B6E5FF3BE3}" type="slidenum">
              <a:rPr lang="en-AM" smtClean="0"/>
              <a:t>‹#›</a:t>
            </a:fld>
            <a:endParaRPr lang="en-AM"/>
          </a:p>
        </p:txBody>
      </p:sp>
    </p:spTree>
    <p:extLst>
      <p:ext uri="{BB962C8B-B14F-4D97-AF65-F5344CB8AC3E}">
        <p14:creationId xmlns:p14="http://schemas.microsoft.com/office/powerpoint/2010/main" val="4197075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E78B3C5-1BC5-9AA3-D2D1-79F3412C5A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DFE900-9721-F341-9E4C-EB482E17DEBB}" type="datetimeFigureOut">
              <a:rPr lang="en-AM" smtClean="0"/>
              <a:t>19.03.24</a:t>
            </a:fld>
            <a:endParaRPr lang="en-AM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9579AD9-E030-4371-0624-63510CB414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M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39FDF06-BB62-964E-2E8F-95D0F6A86F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3CE327-81DF-7B45-969D-E4B6E5FF3BE3}" type="slidenum">
              <a:rPr lang="en-AM" smtClean="0"/>
              <a:t>‹#›</a:t>
            </a:fld>
            <a:endParaRPr lang="en-AM"/>
          </a:p>
        </p:txBody>
      </p:sp>
    </p:spTree>
    <p:extLst>
      <p:ext uri="{BB962C8B-B14F-4D97-AF65-F5344CB8AC3E}">
        <p14:creationId xmlns:p14="http://schemas.microsoft.com/office/powerpoint/2010/main" val="2440153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97F273-7846-37BC-DABB-5D976E3525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AM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3EDCA5-B2CC-54EE-EBEA-8CE266549E3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M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B855C06-B459-855B-7252-1B432DE4BE5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E085821-2A94-619F-CD47-4648113369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DFE900-9721-F341-9E4C-EB482E17DEBB}" type="datetimeFigureOut">
              <a:rPr lang="en-AM" smtClean="0"/>
              <a:t>19.03.24</a:t>
            </a:fld>
            <a:endParaRPr lang="en-AM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35F7889-D236-794B-4CAE-C62B90E918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M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83ED050-B3A1-DA62-9888-5F1AFC8E09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3CE327-81DF-7B45-969D-E4B6E5FF3BE3}" type="slidenum">
              <a:rPr lang="en-AM" smtClean="0"/>
              <a:t>‹#›</a:t>
            </a:fld>
            <a:endParaRPr lang="en-AM"/>
          </a:p>
        </p:txBody>
      </p:sp>
    </p:spTree>
    <p:extLst>
      <p:ext uri="{BB962C8B-B14F-4D97-AF65-F5344CB8AC3E}">
        <p14:creationId xmlns:p14="http://schemas.microsoft.com/office/powerpoint/2010/main" val="76124888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48EE29-08A5-74D3-7CDB-933CFE0B38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AM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CAAB3D1-4BA1-C64E-D5D6-DAB1082EA33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AM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2594AFA-FC55-8E04-DF8E-CC49B838C15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595F690-36EA-BA63-A5A7-E284D33B9B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DFE900-9721-F341-9E4C-EB482E17DEBB}" type="datetimeFigureOut">
              <a:rPr lang="en-AM" smtClean="0"/>
              <a:t>19.03.24</a:t>
            </a:fld>
            <a:endParaRPr lang="en-AM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ADC2C37-00B0-9E00-648C-41E1395338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M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6AFE88E-6654-7A87-EF4F-6A9FBA2F21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3CE327-81DF-7B45-969D-E4B6E5FF3BE3}" type="slidenum">
              <a:rPr lang="en-AM" smtClean="0"/>
              <a:t>‹#›</a:t>
            </a:fld>
            <a:endParaRPr lang="en-AM"/>
          </a:p>
        </p:txBody>
      </p:sp>
    </p:spTree>
    <p:extLst>
      <p:ext uri="{BB962C8B-B14F-4D97-AF65-F5344CB8AC3E}">
        <p14:creationId xmlns:p14="http://schemas.microsoft.com/office/powerpoint/2010/main" val="1582007048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50FB3E3-E471-C9F0-EBC3-659AB6BE94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AM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8DFFB68-6FB3-6DDD-D2F2-F4325DA2CD6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M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717FFA5-BA8A-9239-0800-F28BC411D22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7DFE900-9721-F341-9E4C-EB482E17DEBB}" type="datetimeFigureOut">
              <a:rPr lang="en-AM" smtClean="0"/>
              <a:t>19.03.24</a:t>
            </a:fld>
            <a:endParaRPr lang="en-AM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5F1CF0A-8BAB-E2E3-1F03-2E25548152E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AM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29C3F40-820B-780D-9F5F-6EEDB9116A7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43CE327-81DF-7B45-969D-E4B6E5FF3BE3}" type="slidenum">
              <a:rPr lang="en-AM" smtClean="0"/>
              <a:t>‹#›</a:t>
            </a:fld>
            <a:endParaRPr lang="en-AM"/>
          </a:p>
        </p:txBody>
      </p:sp>
    </p:spTree>
    <p:extLst>
      <p:ext uri="{BB962C8B-B14F-4D97-AF65-F5344CB8AC3E}">
        <p14:creationId xmlns:p14="http://schemas.microsoft.com/office/powerpoint/2010/main" val="23987738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AM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.pn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2.png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t>The World of Donkeys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t>Understanding and Appreciating Donkeys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Thank You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spcAft>
                <a:spcPts val="720"/>
              </a:spcAft>
            </a:pPr>
            <a:r>
              <a:rPr sz="1800"/>
              <a:t>Thank you for your attention!</a:t>
            </a:r>
          </a:p>
          <a:p>
            <a:pPr>
              <a:spcAft>
                <a:spcPts val="720"/>
              </a:spcAft>
            </a:pPr>
            <a:r>
              <a:rPr sz="1800"/>
              <a:t>Let's acknowledge the value of donkeys in our lives and work towards a better future for them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Introduction to Donkeys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spcAft>
                <a:spcPts val="720"/>
              </a:spcAft>
            </a:pPr>
            <a:r>
              <a:rPr sz="1800"/>
              <a:t>Donkeys, also known as burros or asses, are domesticated members of the horse family</a:t>
            </a:r>
          </a:p>
          <a:p>
            <a:pPr>
              <a:spcAft>
                <a:spcPts val="720"/>
              </a:spcAft>
            </a:pPr>
            <a:r>
              <a:rPr sz="1800"/>
              <a:t>They have been used as working animals for at least 5000 years, known for their strength, intelligence, and adaptability</a:t>
            </a:r>
          </a:p>
          <a:p>
            <a:pPr>
              <a:spcAft>
                <a:spcPts val="720"/>
              </a:spcAft>
            </a:pPr>
            <a:r>
              <a:rPr sz="1800"/>
              <a:t>Despite their significant contributions, donkeys are often undervalued and misunderstood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Donkeys in Agriculture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spcAft>
                <a:spcPts val="720"/>
              </a:spcAft>
            </a:pPr>
            <a:r>
              <a:rPr sz="1800"/>
              <a:t>Donkeys play a crucial role in agriculture, especially in developing countries</a:t>
            </a:r>
          </a:p>
          <a:p>
            <a:pPr>
              <a:spcAft>
                <a:spcPts val="720"/>
              </a:spcAft>
            </a:pPr>
            <a:r>
              <a:rPr sz="1800"/>
              <a:t>They are used for plowing fields, transporting goods, and carrying water, proving indispensable for smallhold farmers</a:t>
            </a:r>
          </a:p>
          <a:p>
            <a:pPr>
              <a:spcAft>
                <a:spcPts val="720"/>
              </a:spcAft>
            </a:pPr>
            <a:r>
              <a:rPr sz="1800"/>
              <a:t>Their ability to work in difficult terrains makes them exceptionally valuable in rural communities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Characteristics and Behavior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sz="half"/>
          </p:nvPr>
        </p:nvSpPr>
        <p:spPr/>
        <p:txBody>
          <a:bodyPr/>
          <a:lstStyle/>
          <a:p/>
          <a:p>
            <a:pPr>
              <a:spcAft>
                <a:spcPts val="720"/>
              </a:spcAft>
            </a:pPr>
            <a:r>
              <a:rPr sz="1800"/>
              <a:t>Donkeys are recognized for their patience, cautious nature, and strong memory</a:t>
            </a:r>
          </a:p>
          <a:p>
            <a:pPr>
              <a:spcAft>
                <a:spcPts val="720"/>
              </a:spcAft>
            </a:pPr>
            <a:r>
              <a:rPr sz="1800"/>
              <a:t>They possess a keen sense of self-preservation, often mistaken for stubbornness</a:t>
            </a:r>
          </a:p>
          <a:p>
            <a:pPr>
              <a:spcAft>
                <a:spcPts val="720"/>
              </a:spcAft>
            </a:pPr>
            <a:r>
              <a:rPr sz="1800"/>
              <a:t>Unlike horses, donkeys are more independent and can make decisions to ensure their safety</a:t>
            </a:r>
          </a:p>
        </p:txBody>
      </p:sp>
      <p:pic>
        <p:nvPicPr>
          <p:cNvPr id="4" name="Content Placeholder 3" descr="downloaded_image_0.png"/>
          <p:cNvPicPr>
            <a:picLocks noGrp="1" noChangeAspect="1"/>
          </p:cNvPicPr>
          <p:nvPr>
            <p:ph idx="2" sz="half"/>
          </p:nvPr>
        </p:nvPicPr>
        <p:blipFill>
          <a:blip r:embed="rId2"/>
          <a:srcRect t="8012" b="8012"/>
          <a:stretch>
            <a:fillRect/>
          </a:stretch>
        </p:blipFill>
        <p:spPr/>
      </p:pic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Breeds of Donkeys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spcAft>
                <a:spcPts val="720"/>
              </a:spcAft>
            </a:pPr>
            <a:r>
              <a:rPr sz="1800"/>
              <a:t>There are over 150 breeds of donkeys worldwide, varying in size, color, and temperament</a:t>
            </a:r>
          </a:p>
          <a:p>
            <a:pPr>
              <a:spcAft>
                <a:spcPts val="720"/>
              </a:spcAft>
            </a:pPr>
            <a:r>
              <a:rPr sz="1800"/>
              <a:t>Popular breeds include the Miniature Donkey, known for its small size and friendly nature, and the Mammoth Donkey, the largest domesticated breed</a:t>
            </a:r>
          </a:p>
          <a:p>
            <a:pPr>
              <a:spcAft>
                <a:spcPts val="720"/>
              </a:spcAft>
            </a:pPr>
            <a:r>
              <a:rPr sz="1800"/>
              <a:t>Breed characteristics can significantly influence a donkey's suitability for different types of work or environments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The Importance of Welfare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spcAft>
                <a:spcPts val="720"/>
              </a:spcAft>
            </a:pPr>
            <a:r>
              <a:rPr sz="1800"/>
              <a:t>Donkey welfare is a growing concern, with issues arising from neglect, overwork, and lack of proper medical care</a:t>
            </a:r>
          </a:p>
          <a:p>
            <a:pPr>
              <a:spcAft>
                <a:spcPts val="720"/>
              </a:spcAft>
            </a:pPr>
            <a:r>
              <a:rPr sz="1800"/>
              <a:t>Efforts to improve donkey welfare include educational programs for owners, access to veterinary services, and rescue operations</a:t>
            </a:r>
          </a:p>
          <a:p>
            <a:pPr>
              <a:spcAft>
                <a:spcPts val="720"/>
              </a:spcAft>
            </a:pPr>
            <a:r>
              <a:rPr sz="1800"/>
              <a:t>Understanding and addressing the needs of donkeys are crucial for their well-being and productivity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Donkeys in Culture and History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spcAft>
                <a:spcPts val="720"/>
              </a:spcAft>
            </a:pPr>
            <a:r>
              <a:rPr sz="1800"/>
              <a:t>Donkeys have a rich history intertwined with human civilization, appearing in ancient texts, art, and mythology</a:t>
            </a:r>
          </a:p>
          <a:p>
            <a:pPr>
              <a:spcAft>
                <a:spcPts val="720"/>
              </a:spcAft>
            </a:pPr>
            <a:r>
              <a:rPr sz="1800"/>
              <a:t>They symbolize patience, endurance, and humility in various cultures</a:t>
            </a:r>
          </a:p>
          <a:p>
            <a:pPr>
              <a:spcAft>
                <a:spcPts val="720"/>
              </a:spcAft>
            </a:pPr>
            <a:r>
              <a:rPr sz="1800"/>
              <a:t>Despite their significant role, societal attitudes towards donkeys vary, often influenced by historical and cultural contexts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Conservation of Donkeys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sz="half"/>
          </p:nvPr>
        </p:nvSpPr>
        <p:spPr/>
        <p:txBody>
          <a:bodyPr/>
          <a:lstStyle/>
          <a:p/>
          <a:p>
            <a:pPr>
              <a:spcAft>
                <a:spcPts val="720"/>
              </a:spcAft>
            </a:pPr>
            <a:r>
              <a:rPr sz="1800"/>
              <a:t>Some donkey breeds are at risk of extinction due to modernization, loss of habitat, and cross-breeding</a:t>
            </a:r>
          </a:p>
          <a:p>
            <a:pPr>
              <a:spcAft>
                <a:spcPts val="720"/>
              </a:spcAft>
            </a:pPr>
            <a:r>
              <a:rPr sz="1800"/>
              <a:t>Conservation efforts are vital for preserving the genetic diversity and heritage of these breeds</a:t>
            </a:r>
          </a:p>
          <a:p>
            <a:pPr>
              <a:spcAft>
                <a:spcPts val="720"/>
              </a:spcAft>
            </a:pPr>
            <a:r>
              <a:rPr sz="1800"/>
              <a:t>Organizations worldwide are working to protect endangered breeds and promote sustainable practices</a:t>
            </a:r>
          </a:p>
        </p:txBody>
      </p:sp>
      <p:pic>
        <p:nvPicPr>
          <p:cNvPr id="4" name="Content Placeholder 3" descr="downloaded_image_1.png"/>
          <p:cNvPicPr>
            <a:picLocks noGrp="1" noChangeAspect="1"/>
          </p:cNvPicPr>
          <p:nvPr>
            <p:ph idx="2" sz="half"/>
          </p:nvPr>
        </p:nvPicPr>
        <p:blipFill>
          <a:blip r:embed="rId2"/>
          <a:srcRect t="8012" b="8012"/>
          <a:stretch>
            <a:fillRect/>
          </a:stretch>
        </p:blipFill>
        <p:spPr/>
      </p:pic>
    </p:spTree>
  </p:cSld>
  <p:clrMapOvr>
    <a:masterClrMapping/>
  </p:clrMapOvr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Conclusion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sz="half"/>
          </p:nvPr>
        </p:nvSpPr>
        <p:spPr/>
        <p:txBody>
          <a:bodyPr/>
          <a:lstStyle/>
          <a:p/>
          <a:p>
            <a:pPr>
              <a:spcAft>
                <a:spcPts val="720"/>
              </a:spcAft>
            </a:pPr>
            <a:r>
              <a:rPr sz="1800"/>
              <a:t>Donkeys are remarkable animals that have supported human societies for millennia</a:t>
            </a:r>
          </a:p>
          <a:p>
            <a:pPr>
              <a:spcAft>
                <a:spcPts val="720"/>
              </a:spcAft>
            </a:pPr>
            <a:r>
              <a:rPr sz="1800"/>
              <a:t>Their versatility, resilience, and endearing qualities make them invaluable to those who rely on them</a:t>
            </a:r>
          </a:p>
          <a:p>
            <a:pPr>
              <a:spcAft>
                <a:spcPts val="720"/>
              </a:spcAft>
            </a:pPr>
            <a:r>
              <a:rPr sz="1800"/>
              <a:t>It is our responsibility to ensure their welfare, preserve their legacy, and appreciate their contributions to our world</a:t>
            </a:r>
          </a:p>
        </p:txBody>
      </p:sp>
      <p:pic>
        <p:nvPicPr>
          <p:cNvPr id="4" name="Content Placeholder 3" descr="downloaded_image_2.png"/>
          <p:cNvPicPr>
            <a:picLocks noGrp="1" noChangeAspect="1"/>
          </p:cNvPicPr>
          <p:nvPr>
            <p:ph idx="2" sz="half"/>
          </p:nvPr>
        </p:nvPicPr>
        <p:blipFill>
          <a:blip r:embed="rId2"/>
          <a:srcRect t="8012" b="8012"/>
          <a:stretch>
            <a:fillRect/>
          </a:stretch>
        </p:blipFill>
        <p:spPr/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Macintosh PowerPoint</Application>
  <PresentationFormat>Widescreen</PresentationFormat>
  <Paragraphs>0</Paragraphs>
  <Slides>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4" baseType="lpstr">
      <vt:lpstr>Aptos</vt:lpstr>
      <vt:lpstr>Aptos Display</vt:lpstr>
      <vt:lpstr>Arial</vt:lpstr>
      <vt:lpstr>Office Theme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davit01@student.ubc.ca</dc:creator>
  <cp:lastModifiedBy>davit01@student.ubc.ca</cp:lastModifiedBy>
  <cp:revision>2</cp:revision>
  <dcterms:created xsi:type="dcterms:W3CDTF">2024-03-20T01:41:14Z</dcterms:created>
  <dcterms:modified xsi:type="dcterms:W3CDTF">2024-03-20T02:08:10Z</dcterms:modified>
</cp:coreProperties>
</file>

<file path=docProps/thumbnail.jpeg>
</file>